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8"/>
  </p:notesMasterIdLst>
  <p:sldIdLst>
    <p:sldId id="256" r:id="rId2"/>
    <p:sldId id="270" r:id="rId3"/>
    <p:sldId id="259" r:id="rId4"/>
    <p:sldId id="271" r:id="rId5"/>
    <p:sldId id="262" r:id="rId6"/>
    <p:sldId id="263" r:id="rId7"/>
    <p:sldId id="266" r:id="rId8"/>
    <p:sldId id="267" r:id="rId9"/>
    <p:sldId id="257" r:id="rId10"/>
    <p:sldId id="258" r:id="rId11"/>
    <p:sldId id="265" r:id="rId12"/>
    <p:sldId id="269" r:id="rId13"/>
    <p:sldId id="260" r:id="rId14"/>
    <p:sldId id="264" r:id="rId15"/>
    <p:sldId id="268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0" autoAdjust="0"/>
    <p:restoredTop sz="62186" autoAdjust="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E751-E9FD-48DE-95C0-CC31887CDC29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B8F42-90C9-42EC-A8A4-DA583B005DB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11</a:t>
            </a:fld>
            <a:endParaRPr lang="en-I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B8F42-90C9-42EC-A8A4-DA583B005DB0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E44B2EE-08C0-48ED-859E-A4DCF7016962}" type="datetimeFigureOut">
              <a:rPr lang="en-IN" smtClean="0"/>
              <a:pPr/>
              <a:t>23/01/2022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94701B49-9F4E-4183-9B6C-505B3999190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64904"/>
            <a:ext cx="3851920" cy="936104"/>
          </a:xfrm>
        </p:spPr>
        <p:txBody>
          <a:bodyPr/>
          <a:lstStyle/>
          <a:p>
            <a:pPr algn="ctr"/>
            <a:r>
              <a:rPr lang="en-IN" sz="4000" dirty="0" smtClean="0">
                <a:solidFill>
                  <a:schemeClr val="bg1"/>
                </a:solidFill>
                <a:latin typeface="Algerian" pitchFamily="82" charset="0"/>
              </a:rPr>
              <a:t>Anchor</a:t>
            </a:r>
            <a:endParaRPr lang="en-IN" sz="400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7984" y="3539864"/>
            <a:ext cx="4104456" cy="1101248"/>
          </a:xfrm>
        </p:spPr>
        <p:txBody>
          <a:bodyPr>
            <a:normAutofit/>
          </a:bodyPr>
          <a:lstStyle/>
          <a:p>
            <a:pPr algn="ctr"/>
            <a:endParaRPr lang="en-IN" sz="5400" dirty="0" smtClean="0">
              <a:solidFill>
                <a:schemeClr val="accent5"/>
              </a:solidFill>
              <a:latin typeface="Algerian" pitchFamily="82" charset="0"/>
            </a:endParaRPr>
          </a:p>
          <a:p>
            <a:pPr algn="ctr"/>
            <a:endParaRPr lang="en-IN" sz="5400" dirty="0" smtClean="0">
              <a:solidFill>
                <a:schemeClr val="accent5"/>
              </a:solidFill>
              <a:latin typeface="Algerian" pitchFamily="82" charset="0"/>
            </a:endParaRPr>
          </a:p>
          <a:p>
            <a:pPr algn="ctr"/>
            <a:endParaRPr lang="en-IN" sz="5400" dirty="0" smtClean="0">
              <a:solidFill>
                <a:schemeClr val="accent5"/>
              </a:solidFill>
              <a:latin typeface="Algerian" pitchFamily="82" charset="0"/>
            </a:endParaRPr>
          </a:p>
          <a:p>
            <a:endParaRPr lang="en-IN" sz="5400" dirty="0">
              <a:solidFill>
                <a:schemeClr val="accent5"/>
              </a:solidFill>
              <a:latin typeface="Algerian" pitchFamily="82" charset="0"/>
            </a:endParaRPr>
          </a:p>
        </p:txBody>
      </p:sp>
      <p:pic>
        <p:nvPicPr>
          <p:cNvPr id="13" name="Picture 12" descr="a509f751-69b2-4b60-a5f9-17beca14c7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08104" y="908720"/>
            <a:ext cx="271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ucida Calligraphy" pitchFamily="66" charset="0"/>
              </a:rPr>
              <a:t>Anchor</a:t>
            </a:r>
            <a:endParaRPr lang="en-IN" sz="3200" dirty="0">
              <a:solidFill>
                <a:schemeClr val="accent2">
                  <a:lumMod val="60000"/>
                  <a:lumOff val="40000"/>
                </a:schemeClr>
              </a:solidFill>
              <a:latin typeface="Lucida Calligraphy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1556792"/>
            <a:ext cx="2843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ucida Calligraphy" pitchFamily="66" charset="0"/>
              </a:rPr>
              <a:t>Monali 	Chulet</a:t>
            </a:r>
            <a:endParaRPr lang="en-IN" sz="3200" dirty="0">
              <a:solidFill>
                <a:schemeClr val="accent2">
                  <a:lumMod val="60000"/>
                  <a:lumOff val="40000"/>
                </a:schemeClr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690048" cy="83671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Content Placeholder 5" descr="0620fe66-9944-4449-8f59-6d8ffc7624d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084168" y="0"/>
            <a:ext cx="3059832" cy="3212976"/>
          </a:xfrm>
        </p:spPr>
      </p:pic>
      <p:pic>
        <p:nvPicPr>
          <p:cNvPr id="7" name="Picture 6" descr="c46de010-044c-4d55-ba03-f58e1e35764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0"/>
            <a:ext cx="3024336" cy="3212976"/>
          </a:xfrm>
          <a:prstGeom prst="rect">
            <a:avLst/>
          </a:prstGeom>
        </p:spPr>
      </p:pic>
      <p:pic>
        <p:nvPicPr>
          <p:cNvPr id="8" name="Picture 7" descr="499da158-20a7-40f4-bf68-f25efbde5ad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095328" cy="3212976"/>
          </a:xfrm>
          <a:prstGeom prst="rect">
            <a:avLst/>
          </a:prstGeom>
        </p:spPr>
      </p:pic>
      <p:pic>
        <p:nvPicPr>
          <p:cNvPr id="9" name="Picture 8" descr="823dc599-e6be-4c2e-b4c1-096e616ab7d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212976"/>
            <a:ext cx="9144000" cy="3888432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248" y="0"/>
            <a:ext cx="2339752" cy="1426464"/>
          </a:xfrm>
        </p:spPr>
        <p:txBody>
          <a:bodyPr/>
          <a:lstStyle/>
          <a:p>
            <a:pPr algn="ctr"/>
            <a:r>
              <a:rPr lang="en-IN" sz="2800" dirty="0" smtClean="0">
                <a:solidFill>
                  <a:schemeClr val="accent2"/>
                </a:solidFill>
                <a:latin typeface="Agency FB" pitchFamily="34" charset="0"/>
              </a:rPr>
              <a:t>Hosted  Dandiya Night 2018 At Baramati</a:t>
            </a:r>
            <a:endParaRPr lang="en-IN" sz="2800" dirty="0">
              <a:solidFill>
                <a:schemeClr val="accent2"/>
              </a:solidFill>
              <a:latin typeface="Agency FB" pitchFamily="34" charset="0"/>
            </a:endParaRPr>
          </a:p>
        </p:txBody>
      </p:sp>
      <p:pic>
        <p:nvPicPr>
          <p:cNvPr id="3" name="Picture 2" descr="acc00df1-e280-4331-b4a6-17f0412a16a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72000" cy="3212976"/>
          </a:xfrm>
          <a:prstGeom prst="rect">
            <a:avLst/>
          </a:prstGeom>
        </p:spPr>
      </p:pic>
      <p:pic>
        <p:nvPicPr>
          <p:cNvPr id="5" name="Picture 4" descr="IMG_20181014_1938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361556" y="3415308"/>
            <a:ext cx="4653136" cy="2232248"/>
          </a:xfrm>
          <a:prstGeom prst="rect">
            <a:avLst/>
          </a:prstGeom>
        </p:spPr>
      </p:pic>
      <p:pic>
        <p:nvPicPr>
          <p:cNvPr id="7" name="Picture 6" descr="IMG_20181018_19392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4549688" y="22312"/>
            <a:ext cx="2204864" cy="2160240"/>
          </a:xfrm>
          <a:prstGeom prst="rect">
            <a:avLst/>
          </a:prstGeom>
        </p:spPr>
      </p:pic>
      <p:pic>
        <p:nvPicPr>
          <p:cNvPr id="9" name="Picture 8" descr="IMG_20181018_20041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240" y="1484784"/>
            <a:ext cx="2411760" cy="5373216"/>
          </a:xfrm>
          <a:prstGeom prst="rect">
            <a:avLst/>
          </a:prstGeom>
        </p:spPr>
      </p:pic>
      <p:pic>
        <p:nvPicPr>
          <p:cNvPr id="10" name="Picture 9" descr="IMG_20181015_2022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688640" y="3829608"/>
            <a:ext cx="3717032" cy="2339752"/>
          </a:xfrm>
          <a:prstGeom prst="rect">
            <a:avLst/>
          </a:prstGeom>
        </p:spPr>
      </p:pic>
      <p:pic>
        <p:nvPicPr>
          <p:cNvPr id="11" name="Picture 10" descr="IMG_20181018_20153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9752" y="3212976"/>
            <a:ext cx="2232248" cy="3645024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208" y="0"/>
            <a:ext cx="2699792" cy="1426464"/>
          </a:xfrm>
        </p:spPr>
        <p:txBody>
          <a:bodyPr/>
          <a:lstStyle/>
          <a:p>
            <a:r>
              <a:rPr lang="en-IN" sz="2400" dirty="0" smtClean="0">
                <a:solidFill>
                  <a:schemeClr val="accent2"/>
                </a:solidFill>
              </a:rPr>
              <a:t>Opening ceremony of </a:t>
            </a:r>
            <a:r>
              <a:rPr lang="en-IN" sz="2400" dirty="0" err="1" smtClean="0">
                <a:solidFill>
                  <a:schemeClr val="accent2"/>
                </a:solidFill>
              </a:rPr>
              <a:t>Jayka</a:t>
            </a:r>
            <a:r>
              <a:rPr lang="en-IN" sz="2400" dirty="0" smtClean="0">
                <a:solidFill>
                  <a:schemeClr val="accent2"/>
                </a:solidFill>
              </a:rPr>
              <a:t> </a:t>
            </a:r>
            <a:r>
              <a:rPr lang="en-IN" sz="2400" dirty="0" err="1" smtClean="0">
                <a:solidFill>
                  <a:schemeClr val="accent2"/>
                </a:solidFill>
              </a:rPr>
              <a:t>chai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" name="Content Placeholder 31" descr="IMG_20181209_191252.jp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211960" cy="2924944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33" name="Content Placeholder 32" descr="IMG_20181209_195021.jpg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2411760" y="2924944"/>
            <a:ext cx="4248472" cy="3933056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34" name="Picture 33" descr="IMG_20181209_19423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551846" y="764704"/>
            <a:ext cx="2592154" cy="396044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35" name="Picture 34" descr="IMG_20181209_1930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4653136"/>
            <a:ext cx="2483768" cy="2204864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36" name="Picture 35" descr="IMG_20181209_21034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2924944"/>
            <a:ext cx="2519264" cy="3933056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37" name="Picture 36" descr="IMG_20181209_19422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3829608" y="166328"/>
            <a:ext cx="2924944" cy="2592288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936" y="0"/>
            <a:ext cx="4690864" cy="764704"/>
          </a:xfrm>
        </p:spPr>
        <p:txBody>
          <a:bodyPr/>
          <a:lstStyle/>
          <a:p>
            <a:r>
              <a:rPr lang="en-IN" sz="2400" dirty="0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Hosted Opening Ceremony Of Hotel </a:t>
            </a:r>
            <a:r>
              <a:rPr lang="en-IN" sz="2400" dirty="0" err="1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Sher</a:t>
            </a:r>
            <a:r>
              <a:rPr lang="en-IN" sz="2400" dirty="0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IN" sz="2400" dirty="0" err="1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Da</a:t>
            </a:r>
            <a:r>
              <a:rPr lang="en-IN" sz="2400" dirty="0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 Punjab </a:t>
            </a:r>
            <a:r>
              <a:rPr lang="en-IN" sz="2400" dirty="0" err="1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pune</a:t>
            </a:r>
            <a:r>
              <a:rPr lang="en-IN" sz="2400" dirty="0" smtClean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.</a:t>
            </a:r>
            <a:endParaRPr lang="en-IN" sz="2400" dirty="0">
              <a:solidFill>
                <a:schemeClr val="accent2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Content Placeholder 4" descr="8233650a-f036-4bf2-876b-3ea4143bbbb6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38600" cy="2691348"/>
          </a:xfrm>
        </p:spPr>
      </p:pic>
      <p:pic>
        <p:nvPicPr>
          <p:cNvPr id="6" name="Content Placeholder 5" descr="5f3196fc-b6c2-4717-ac66-55a34387d509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105400" y="4584331"/>
            <a:ext cx="4038600" cy="2273669"/>
          </a:xfrm>
        </p:spPr>
      </p:pic>
      <p:pic>
        <p:nvPicPr>
          <p:cNvPr id="7" name="Picture 6" descr="434e0c77-4cdb-409e-b7eb-3d9aa76727c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636912"/>
            <a:ext cx="2267744" cy="2060848"/>
          </a:xfrm>
          <a:prstGeom prst="rect">
            <a:avLst/>
          </a:prstGeom>
        </p:spPr>
      </p:pic>
      <p:pic>
        <p:nvPicPr>
          <p:cNvPr id="8" name="Picture 7" descr="a9d2a435-0154-476c-8b6b-a15b2494eac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836712"/>
            <a:ext cx="5148064" cy="3744416"/>
          </a:xfrm>
          <a:prstGeom prst="rect">
            <a:avLst/>
          </a:prstGeom>
        </p:spPr>
      </p:pic>
      <p:pic>
        <p:nvPicPr>
          <p:cNvPr id="9" name="Picture 8" descr="b3664334-a600-4169-82c6-2e67667bf1b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4581129"/>
            <a:ext cx="5076056" cy="2276872"/>
          </a:xfrm>
          <a:prstGeom prst="rect">
            <a:avLst/>
          </a:prstGeom>
        </p:spPr>
      </p:pic>
      <p:pic>
        <p:nvPicPr>
          <p:cNvPr id="11" name="Picture 10" descr="d4cff169-2f7b-43a0-b813-e2358991689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7664" y="2636912"/>
            <a:ext cx="2448272" cy="1944216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0"/>
            <a:ext cx="6419056" cy="980728"/>
          </a:xfrm>
        </p:spPr>
        <p:txBody>
          <a:bodyPr/>
          <a:lstStyle/>
          <a:p>
            <a:r>
              <a:rPr lang="en-IN" sz="2400" dirty="0" smtClean="0">
                <a:solidFill>
                  <a:schemeClr val="accent2"/>
                </a:solidFill>
              </a:rPr>
              <a:t>Property events for different </a:t>
            </a:r>
            <a:r>
              <a:rPr lang="en-IN" sz="2400" dirty="0" err="1" smtClean="0">
                <a:solidFill>
                  <a:schemeClr val="accent2"/>
                </a:solidFill>
              </a:rPr>
              <a:t>RealEstate</a:t>
            </a:r>
            <a:r>
              <a:rPr lang="en-IN" sz="2400" dirty="0" smtClean="0">
                <a:solidFill>
                  <a:schemeClr val="accent2"/>
                </a:solidFill>
              </a:rPr>
              <a:t> Companies.</a:t>
            </a:r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71863262-d8e7-4c45-89c7-60aa1c1c622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355976" y="1268760"/>
            <a:ext cx="4788024" cy="2088232"/>
          </a:xfrm>
        </p:spPr>
      </p:pic>
      <p:pic>
        <p:nvPicPr>
          <p:cNvPr id="7" name="Picture 6" descr="eab29209-e4bd-427c-ac58-4a58548f883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54352"/>
            <a:ext cx="3203848" cy="2403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3768" y="400506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2"/>
                </a:solidFill>
              </a:rPr>
              <a:t>FOR  LA-MONTANA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836712"/>
            <a:ext cx="2120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accent2"/>
                </a:solidFill>
              </a:rPr>
              <a:t>FOR KOLTE-PATIL</a:t>
            </a:r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10" name="Picture 9" descr="5fad94bb-208f-4bb6-897d-9868301e00a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276872"/>
            <a:ext cx="2267744" cy="216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1628800"/>
            <a:ext cx="133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accent2"/>
                </a:solidFill>
              </a:rPr>
              <a:t>FOR   VAARIVANA</a:t>
            </a:r>
            <a:endParaRPr lang="en-IN" sz="1600" dirty="0">
              <a:solidFill>
                <a:schemeClr val="accent2"/>
              </a:solidFill>
            </a:endParaRPr>
          </a:p>
        </p:txBody>
      </p:sp>
      <p:pic>
        <p:nvPicPr>
          <p:cNvPr id="13" name="Picture 12" descr="4e922ec1-0015-4d54-9083-ed532322412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216" y="3356992"/>
            <a:ext cx="2627784" cy="3501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8024" y="3501008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accent2"/>
                </a:solidFill>
              </a:rPr>
              <a:t>FOR MANTRA</a:t>
            </a:r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15" name="Picture 14" descr="73e477a7-b629-4a7f-98b9-026834ef552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3848" y="4437112"/>
            <a:ext cx="2016224" cy="1152128"/>
          </a:xfrm>
          <a:prstGeom prst="rect">
            <a:avLst/>
          </a:prstGeom>
        </p:spPr>
      </p:pic>
      <p:pic>
        <p:nvPicPr>
          <p:cNvPr id="16" name="Picture 15" descr="b59797d6-620f-4021-9c27-92a2ad18d83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7744" y="908720"/>
            <a:ext cx="2088232" cy="3096344"/>
          </a:xfrm>
          <a:prstGeom prst="rect">
            <a:avLst/>
          </a:prstGeom>
        </p:spPr>
      </p:pic>
      <p:pic>
        <p:nvPicPr>
          <p:cNvPr id="17" name="Picture 16" descr="96ff42fd-5d0d-4f92-b84c-fbee4468421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3848" y="5589240"/>
            <a:ext cx="3312368" cy="1268760"/>
          </a:xfrm>
          <a:prstGeom prst="rect">
            <a:avLst/>
          </a:prstGeom>
        </p:spPr>
      </p:pic>
      <p:pic>
        <p:nvPicPr>
          <p:cNvPr id="18" name="Picture 17" descr="612eba7a-e3fb-4b73-afca-f8055d29fd93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8024" y="4077072"/>
            <a:ext cx="1691680" cy="1512168"/>
          </a:xfrm>
          <a:prstGeom prst="rect">
            <a:avLst/>
          </a:prstGeom>
        </p:spPr>
      </p:pic>
      <p:pic>
        <p:nvPicPr>
          <p:cNvPr id="19" name="Picture 18" descr="2a1eb4e9-3df7-4646-93ea-35074f30cfcc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2267744" cy="1556792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7864" y="2060848"/>
            <a:ext cx="2520280" cy="3016328"/>
          </a:xfrm>
        </p:spPr>
        <p:txBody>
          <a:bodyPr/>
          <a:lstStyle/>
          <a:p>
            <a:r>
              <a:rPr lang="en-IN" sz="2000" dirty="0" smtClean="0">
                <a:solidFill>
                  <a:schemeClr val="accent2"/>
                </a:solidFill>
              </a:rPr>
              <a:t>“Chase your passion, not your pension,” advised Denis Waitley.And Monali Chulet decided to do just that!</a:t>
            </a:r>
            <a:br>
              <a:rPr lang="en-IN" sz="2000" dirty="0" smtClean="0">
                <a:solidFill>
                  <a:schemeClr val="accent2"/>
                </a:solidFill>
              </a:rPr>
            </a:br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c30f8498-497b-4a81-bbc5-8db32e58eaef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131840" cy="6858000"/>
          </a:xfrm>
          <a:prstGeom prst="rect">
            <a:avLst/>
          </a:prstGeom>
        </p:spPr>
      </p:pic>
      <p:pic>
        <p:nvPicPr>
          <p:cNvPr id="7" name="Picture 6" descr="1d385c24-6e56-41f0-9432-50254fe64f8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0"/>
            <a:ext cx="3059832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fa038023-1fa5-4cb6-99f7-b5e03ffadfb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7384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695728" y="6273225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THANK  YOU</a:t>
            </a:r>
            <a:endParaRPr lang="en-IN" sz="3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032" y="0"/>
            <a:ext cx="4283968" cy="836712"/>
          </a:xfrm>
        </p:spPr>
        <p:txBody>
          <a:bodyPr/>
          <a:lstStyle/>
          <a:p>
            <a:r>
              <a:rPr lang="en-IN" sz="2400" dirty="0" smtClean="0">
                <a:solidFill>
                  <a:schemeClr val="accent2"/>
                </a:solidFill>
              </a:rPr>
              <a:t>Professional Anchor/Model/Emcee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3560" y="105273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FF0000"/>
                </a:solidFill>
              </a:rPr>
              <a:t>INTRODUCTION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1844824"/>
            <a:ext cx="4211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95000"/>
                  </a:schemeClr>
                </a:solidFill>
              </a:rPr>
              <a:t> Monali has been in the industry for over a decade now and has hosted a lot of  shows. </a:t>
            </a:r>
          </a:p>
          <a:p>
            <a:pPr>
              <a:buFont typeface="Wingdings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95000"/>
                  </a:schemeClr>
                </a:solidFill>
              </a:rPr>
              <a:t> Award functions, conferences, dealers meet product launches, corporate days, team building activities ,family functions, birthday party’s and many more.</a:t>
            </a:r>
          </a:p>
          <a:p>
            <a:pPr>
              <a:buFont typeface="Wingdings" pitchFamily="2" charset="2"/>
              <a:buChar char="§"/>
            </a:pPr>
            <a:endParaRPr lang="en-IN" sz="2800" dirty="0" smtClean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IN" sz="2800" dirty="0"/>
          </a:p>
        </p:txBody>
      </p:sp>
      <p:pic>
        <p:nvPicPr>
          <p:cNvPr id="15" name="Picture 14" descr="front pg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36458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12064"/>
            <a:ext cx="5832648" cy="914400"/>
          </a:xfrm>
        </p:spPr>
        <p:txBody>
          <a:bodyPr/>
          <a:lstStyle/>
          <a:p>
            <a:r>
              <a:rPr lang="en-IN" sz="3600" dirty="0" smtClean="0">
                <a:solidFill>
                  <a:schemeClr val="accent2"/>
                </a:solidFill>
              </a:rPr>
              <a:t>EXPERIENCE AS AN EMCEE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472676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CORPORATE EVENTS</a:t>
            </a:r>
          </a:p>
          <a:p>
            <a:r>
              <a:rPr lang="en-IN" sz="2800" dirty="0" smtClean="0"/>
              <a:t>CULTURAL EVENTS</a:t>
            </a:r>
          </a:p>
          <a:p>
            <a:r>
              <a:rPr lang="en-IN" sz="2800" dirty="0" smtClean="0"/>
              <a:t>PRODUCT ROAD SHOWS</a:t>
            </a:r>
          </a:p>
          <a:p>
            <a:r>
              <a:rPr lang="en-IN" sz="2800" dirty="0" smtClean="0"/>
              <a:t>MALL  ACTIVITIES</a:t>
            </a:r>
          </a:p>
          <a:p>
            <a:r>
              <a:rPr lang="en-IN" sz="2800" dirty="0" smtClean="0"/>
              <a:t>FAMILY FUNNCTIONS</a:t>
            </a:r>
          </a:p>
          <a:p>
            <a:r>
              <a:rPr lang="en-IN" sz="2800" dirty="0" smtClean="0"/>
              <a:t>PARTIES</a:t>
            </a:r>
          </a:p>
          <a:p>
            <a:r>
              <a:rPr lang="en-IN" sz="2800" dirty="0" smtClean="0"/>
              <a:t>EXHIBITION</a:t>
            </a:r>
          </a:p>
          <a:p>
            <a:r>
              <a:rPr lang="en-IN" sz="2800" dirty="0" smtClean="0"/>
              <a:t>SOCIETY EVENTS</a:t>
            </a:r>
          </a:p>
          <a:p>
            <a:endParaRPr lang="en-IN" sz="2800" dirty="0"/>
          </a:p>
        </p:txBody>
      </p:sp>
      <p:pic>
        <p:nvPicPr>
          <p:cNvPr id="5" name="Picture 4" descr="3e51cea3-27b8-4b51-aba7-0399c69a0e5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980728"/>
            <a:ext cx="3707904" cy="56886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</a:rPr>
              <a:t>Corporate clients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AIRTEL</a:t>
            </a:r>
          </a:p>
          <a:p>
            <a:r>
              <a:rPr lang="en-IN" dirty="0" smtClean="0"/>
              <a:t>SBI</a:t>
            </a:r>
          </a:p>
          <a:p>
            <a:r>
              <a:rPr lang="en-IN" dirty="0" smtClean="0"/>
              <a:t>BYJUS</a:t>
            </a:r>
          </a:p>
          <a:p>
            <a:r>
              <a:rPr lang="en-IN" dirty="0" smtClean="0"/>
              <a:t>SAMSUNG</a:t>
            </a:r>
          </a:p>
          <a:p>
            <a:r>
              <a:rPr lang="en-IN" dirty="0" smtClean="0"/>
              <a:t>PANASONIC</a:t>
            </a:r>
          </a:p>
          <a:p>
            <a:r>
              <a:rPr lang="en-IN" dirty="0" smtClean="0"/>
              <a:t>MANTRA</a:t>
            </a:r>
          </a:p>
          <a:p>
            <a:r>
              <a:rPr lang="en-IN" dirty="0" smtClean="0"/>
              <a:t>GODREJ</a:t>
            </a:r>
          </a:p>
          <a:p>
            <a:r>
              <a:rPr lang="en-IN" dirty="0" smtClean="0"/>
              <a:t>KOLTE PATIL</a:t>
            </a:r>
          </a:p>
          <a:p>
            <a:r>
              <a:rPr lang="en-IN" dirty="0" smtClean="0"/>
              <a:t>TATA-LA MONTANA</a:t>
            </a:r>
          </a:p>
          <a:p>
            <a:r>
              <a:rPr lang="en-IN" dirty="0" smtClean="0"/>
              <a:t>INDIA TV-AAP KI  ADALAT</a:t>
            </a:r>
          </a:p>
          <a:p>
            <a:r>
              <a:rPr lang="en-IN" dirty="0" smtClean="0"/>
              <a:t>PHARANDE SPACES</a:t>
            </a:r>
          </a:p>
          <a:p>
            <a:r>
              <a:rPr lang="en-IN" dirty="0" smtClean="0"/>
              <a:t>AND MANY MORE...</a:t>
            </a:r>
            <a:endParaRPr lang="en-IN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37824"/>
          </a:xfrm>
        </p:spPr>
        <p:txBody>
          <a:bodyPr/>
          <a:lstStyle/>
          <a:p>
            <a:r>
              <a:rPr lang="en-I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ucida Calligraphy" pitchFamily="66" charset="0"/>
              </a:rPr>
              <a:t>Hosted  International Woman’s Day -The V Awards 2019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Lucida Calligraphy" pitchFamily="66" charset="0"/>
            </a:endParaRPr>
          </a:p>
        </p:txBody>
      </p:sp>
      <p:pic>
        <p:nvPicPr>
          <p:cNvPr id="5" name="Content Placeholder 4" descr="49f2f726-9588-4d83-af47-5fcb9e78e494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836712"/>
            <a:ext cx="3347864" cy="6021288"/>
          </a:xfrm>
        </p:spPr>
      </p:pic>
      <p:pic>
        <p:nvPicPr>
          <p:cNvPr id="6" name="Content Placeholder 5" descr="b8114828-bc18-429b-ae75-43ce83185a79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3275857" y="836712"/>
            <a:ext cx="2448271" cy="6021288"/>
          </a:xfrm>
        </p:spPr>
      </p:pic>
      <p:pic>
        <p:nvPicPr>
          <p:cNvPr id="8" name="Picture 7" descr="3e29d5d1-b29c-46d3-aedf-a7bc3e77b3a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4128" y="836712"/>
            <a:ext cx="3419872" cy="6001914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2a1eb4e9-3df7-4646-93ea-35074f30cfcc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4221088"/>
            <a:ext cx="2483768" cy="2636912"/>
          </a:xfrm>
        </p:spPr>
      </p:pic>
      <p:pic>
        <p:nvPicPr>
          <p:cNvPr id="5" name="Picture 4" descr="2a2e066f-b154-4fdb-8305-30b996b67f5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0"/>
            <a:ext cx="3384376" cy="3789040"/>
          </a:xfrm>
          <a:prstGeom prst="rect">
            <a:avLst/>
          </a:prstGeom>
        </p:spPr>
      </p:pic>
      <p:pic>
        <p:nvPicPr>
          <p:cNvPr id="6" name="Picture 5" descr="6828dd26-2e16-4d39-8441-3d2642db0de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6136" y="0"/>
            <a:ext cx="3347864" cy="6858000"/>
          </a:xfrm>
          <a:prstGeom prst="rect">
            <a:avLst/>
          </a:prstGeom>
        </p:spPr>
      </p:pic>
      <p:pic>
        <p:nvPicPr>
          <p:cNvPr id="7" name="Picture 6" descr="dce1ad36-3fab-48fd-915d-f4a55d1dd85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483768" cy="4221088"/>
          </a:xfrm>
          <a:prstGeom prst="rect">
            <a:avLst/>
          </a:prstGeom>
        </p:spPr>
      </p:pic>
      <p:pic>
        <p:nvPicPr>
          <p:cNvPr id="8" name="Picture 7" descr="e3aa806c-3158-4d98-abb8-cb6c9bb5863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3768" y="3789040"/>
            <a:ext cx="3312368" cy="3068960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872" y="188640"/>
            <a:ext cx="5266928" cy="1237824"/>
          </a:xfrm>
        </p:spPr>
        <p:txBody>
          <a:bodyPr/>
          <a:lstStyle/>
          <a:p>
            <a:r>
              <a:rPr lang="en-IN" sz="2400" dirty="0" smtClean="0"/>
              <a:t>Hosted for Orchid International  School-Carnival</a:t>
            </a:r>
            <a:endParaRPr lang="en-IN" sz="2400" dirty="0"/>
          </a:p>
        </p:txBody>
      </p:sp>
      <p:pic>
        <p:nvPicPr>
          <p:cNvPr id="6" name="Content Placeholder 5" descr="IMG_20190127_16451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4005064"/>
            <a:ext cx="4186808" cy="2852936"/>
          </a:xfrm>
        </p:spPr>
      </p:pic>
      <p:pic>
        <p:nvPicPr>
          <p:cNvPr id="7" name="Picture 6" descr="IMG_20190127_16455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3933056"/>
            <a:ext cx="2520280" cy="2924944"/>
          </a:xfrm>
          <a:prstGeom prst="rect">
            <a:avLst/>
          </a:prstGeom>
        </p:spPr>
      </p:pic>
      <p:pic>
        <p:nvPicPr>
          <p:cNvPr id="8" name="Picture 7" descr="IMG_20190127_16474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347864" cy="4005064"/>
          </a:xfrm>
          <a:prstGeom prst="rect">
            <a:avLst/>
          </a:prstGeom>
        </p:spPr>
      </p:pic>
      <p:pic>
        <p:nvPicPr>
          <p:cNvPr id="9" name="Picture 8" descr="IMG_20190209_12472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4208" y="3356992"/>
            <a:ext cx="2699792" cy="3501008"/>
          </a:xfrm>
          <a:prstGeom prst="rect">
            <a:avLst/>
          </a:prstGeom>
        </p:spPr>
      </p:pic>
      <p:pic>
        <p:nvPicPr>
          <p:cNvPr id="10" name="Picture 9" descr="IMG_20190127_14345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1196752"/>
            <a:ext cx="3096344" cy="2808312"/>
          </a:xfrm>
          <a:prstGeom prst="rect">
            <a:avLst/>
          </a:prstGeom>
        </p:spPr>
      </p:pic>
      <p:pic>
        <p:nvPicPr>
          <p:cNvPr id="14" name="Picture 13" descr="IMG_20190127_20573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6457391" y="670386"/>
            <a:ext cx="2664297" cy="2708920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2411760" cy="2376264"/>
          </a:xfrm>
        </p:spPr>
        <p:txBody>
          <a:bodyPr/>
          <a:lstStyle/>
          <a:p>
            <a:r>
              <a:rPr lang="en-IN" sz="2000" dirty="0" smtClean="0">
                <a:solidFill>
                  <a:schemeClr val="accent2"/>
                </a:solidFill>
                <a:cs typeface="Aharoni" pitchFamily="2" charset="-79"/>
              </a:rPr>
              <a:t>Hosted for AAP KI ADALAT Mall Activity in different cities.</a:t>
            </a:r>
            <a:endParaRPr lang="en-IN" sz="2000" dirty="0">
              <a:solidFill>
                <a:schemeClr val="accent2"/>
              </a:solidFill>
              <a:cs typeface="Aharoni" pitchFamily="2" charset="-79"/>
            </a:endParaRPr>
          </a:p>
        </p:txBody>
      </p:sp>
      <p:pic>
        <p:nvPicPr>
          <p:cNvPr id="7" name="Content Placeholder 6" descr="IMG_20190317_182133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65138" y="1926976"/>
            <a:ext cx="5979070" cy="4931023"/>
          </a:xfrm>
        </p:spPr>
      </p:pic>
      <p:pic>
        <p:nvPicPr>
          <p:cNvPr id="8" name="Content Placeholder 7" descr="IMG_20190317_182156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2339752" y="0"/>
            <a:ext cx="4104456" cy="2996952"/>
          </a:xfrm>
        </p:spPr>
      </p:pic>
      <p:pic>
        <p:nvPicPr>
          <p:cNvPr id="9" name="Picture 8" descr="IMG_20190316_13453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6551712" y="-144016"/>
            <a:ext cx="2448272" cy="2736304"/>
          </a:xfrm>
          <a:prstGeom prst="rect">
            <a:avLst/>
          </a:prstGeom>
        </p:spPr>
      </p:pic>
      <p:pic>
        <p:nvPicPr>
          <p:cNvPr id="10" name="Picture 9" descr="IMG_20190331_13584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90264" y="1719064"/>
            <a:ext cx="2520280" cy="2339752"/>
          </a:xfrm>
          <a:prstGeom prst="rect">
            <a:avLst/>
          </a:prstGeom>
        </p:spPr>
      </p:pic>
      <p:pic>
        <p:nvPicPr>
          <p:cNvPr id="11" name="Picture 10" descr="IMG_20190324_113830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6223620" y="3937620"/>
            <a:ext cx="2996952" cy="2843808"/>
          </a:xfrm>
          <a:prstGeom prst="rect">
            <a:avLst/>
          </a:prstGeom>
        </p:spPr>
      </p:pic>
      <p:pic>
        <p:nvPicPr>
          <p:cNvPr id="14" name="Picture 13" descr="IMG_20190317_18211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149080"/>
            <a:ext cx="3059832" cy="2708920"/>
          </a:xfrm>
          <a:prstGeom prst="rect">
            <a:avLst/>
          </a:prstGeom>
        </p:spPr>
      </p:pic>
      <p:pic>
        <p:nvPicPr>
          <p:cNvPr id="15" name="Picture 14" descr="IMG_20190317_15092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0192" y="1844824"/>
            <a:ext cx="2843808" cy="2520280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HOSTED SBI AGRI CONCLAVE 2019</a:t>
            </a:r>
            <a:br>
              <a:rPr lang="en-IN" sz="3200" dirty="0" smtClean="0"/>
            </a:br>
            <a:endParaRPr lang="en-IN" sz="3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Content Placeholder 4" descr="3e51cea3-27b8-4b51-aba7-0399c69a0e5c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65138" y="1556792"/>
            <a:ext cx="4038600" cy="4752528"/>
          </a:xfrm>
        </p:spPr>
      </p:pic>
      <p:pic>
        <p:nvPicPr>
          <p:cNvPr id="8" name="Content Placeholder 7" descr="4504fd01-b154-4ccd-8a48-a2945321568d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499992" y="1556792"/>
            <a:ext cx="4194746" cy="4752528"/>
          </a:xfrm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395</TotalTime>
  <Words>199</Words>
  <Application>Microsoft Office PowerPoint</Application>
  <PresentationFormat>On-screen Show (4:3)</PresentationFormat>
  <Paragraphs>61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Metro</vt:lpstr>
      <vt:lpstr>Anchor</vt:lpstr>
      <vt:lpstr>Professional Anchor/Model/Emcee</vt:lpstr>
      <vt:lpstr>EXPERIENCE AS AN EMCEE</vt:lpstr>
      <vt:lpstr>Corporate clients</vt:lpstr>
      <vt:lpstr>Hosted  International Woman’s Day -The V Awards 2019</vt:lpstr>
      <vt:lpstr>Slide 6</vt:lpstr>
      <vt:lpstr>Hosted for Orchid International  School-Carnival</vt:lpstr>
      <vt:lpstr>Hosted for AAP KI ADALAT Mall Activity in different cities.</vt:lpstr>
      <vt:lpstr>HOSTED SBI AGRI CONCLAVE 2019 </vt:lpstr>
      <vt:lpstr>Slide 10</vt:lpstr>
      <vt:lpstr>Hosted  Dandiya Night 2018 At Baramati</vt:lpstr>
      <vt:lpstr>Opening ceremony of Jayka chai</vt:lpstr>
      <vt:lpstr>Hosted Opening Ceremony Of Hotel Sher Da Punjab pune.</vt:lpstr>
      <vt:lpstr>Property events for different RealEstate Companies.</vt:lpstr>
      <vt:lpstr>“Chase your passion, not your pension,” advised Denis Waitley.And Monali Chulet decided to do just that! 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Anchor</dc:title>
  <dc:creator>Intel</dc:creator>
  <cp:lastModifiedBy>Intel</cp:lastModifiedBy>
  <cp:revision>80</cp:revision>
  <dcterms:created xsi:type="dcterms:W3CDTF">2019-05-18T07:45:57Z</dcterms:created>
  <dcterms:modified xsi:type="dcterms:W3CDTF">2022-01-22T19:46:57Z</dcterms:modified>
</cp:coreProperties>
</file>